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aveat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b725c7be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b725c7be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b725c7be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db725c7be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4c8ae5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4c8ae5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4c8ae5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4c8ae5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b725c7be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b725c7be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b725c7be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b725c7be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725c7b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b725c7b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b725c7be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b725c7be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725c7be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b725c7be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.jp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08600"/>
            <a:ext cx="7166624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000" y="1165625"/>
            <a:ext cx="3118323" cy="37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643" y="1165625"/>
            <a:ext cx="1487733" cy="37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7698" y="1263075"/>
            <a:ext cx="892202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550" y="1287350"/>
            <a:ext cx="892200" cy="46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079" y="0"/>
            <a:ext cx="20418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593787" y="-811863"/>
            <a:ext cx="381225" cy="2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613" y="0"/>
            <a:ext cx="42797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529650" y="-663775"/>
            <a:ext cx="352150" cy="23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78925"/>
            <a:ext cx="7321724" cy="5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37" y="1316400"/>
            <a:ext cx="6427526" cy="31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263" y="1360000"/>
            <a:ext cx="1053437" cy="52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497" r="-2103" t="0"/>
          <a:stretch/>
        </p:blipFill>
        <p:spPr>
          <a:xfrm>
            <a:off x="461213" y="534313"/>
            <a:ext cx="3122279" cy="328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661" y="1528969"/>
            <a:ext cx="2053576" cy="30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762" y="534313"/>
            <a:ext cx="3122279" cy="3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7">
            <a:alphaModFix/>
          </a:blip>
          <a:srcRect b="0" l="149" r="149" t="0"/>
          <a:stretch/>
        </p:blipFill>
        <p:spPr>
          <a:xfrm>
            <a:off x="6629211" y="1528969"/>
            <a:ext cx="2053576" cy="308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00150"/>
            <a:ext cx="5191500" cy="6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00" y="1235548"/>
            <a:ext cx="6742450" cy="10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025" y="1960875"/>
            <a:ext cx="4537499" cy="27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00" y="549625"/>
            <a:ext cx="4809524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50" y="1178325"/>
            <a:ext cx="3794150" cy="2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0475" y="2795400"/>
            <a:ext cx="2717699" cy="1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6550" y="1178325"/>
            <a:ext cx="3800374" cy="21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8">
            <a:alphaModFix/>
          </a:blip>
          <a:srcRect b="0" l="0" r="38030" t="0"/>
          <a:stretch/>
        </p:blipFill>
        <p:spPr>
          <a:xfrm>
            <a:off x="5838625" y="2795400"/>
            <a:ext cx="2784800" cy="1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08600"/>
            <a:ext cx="7166624" cy="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50" y="1287975"/>
            <a:ext cx="1383024" cy="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115363" y="1692275"/>
            <a:ext cx="55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https://github.com/aidiglalc/projectBattle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400" y="1354525"/>
            <a:ext cx="3840567" cy="27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4200" y="2334300"/>
            <a:ext cx="2125350" cy="24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